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7" r:id="rId12"/>
    <p:sldId id="266" r:id="rId13"/>
    <p:sldId id="269" r:id="rId14"/>
    <p:sldId id="268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EAF894B-10F3-4007-9016-A3AE31A65559}">
          <p14:sldIdLst>
            <p14:sldId id="256"/>
            <p14:sldId id="263"/>
            <p14:sldId id="257"/>
            <p14:sldId id="258"/>
          </p14:sldIdLst>
        </p14:section>
        <p14:section name="Раздел без заголовка" id="{D7BFF9EB-BC77-4F3A-BBE8-3A8A6C21D65D}">
          <p14:sldIdLst>
            <p14:sldId id="259"/>
            <p14:sldId id="260"/>
            <p14:sldId id="261"/>
            <p14:sldId id="262"/>
            <p14:sldId id="264"/>
            <p14:sldId id="265"/>
            <p14:sldId id="267"/>
            <p14:sldId id="266"/>
            <p14:sldId id="269"/>
            <p14:sldId id="268"/>
            <p14:sldId id="270"/>
            <p14:sldId id="271"/>
            <p14:sldId id="273"/>
            <p14:sldId id="272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191" autoAdjust="0"/>
    <p:restoredTop sz="94660"/>
  </p:normalViewPr>
  <p:slideViewPr>
    <p:cSldViewPr snapToGrid="0">
      <p:cViewPr varScale="1">
        <p:scale>
          <a:sx n="79" d="100"/>
          <a:sy n="79" d="100"/>
        </p:scale>
        <p:origin x="96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 rot="21409005">
            <a:off x="-219920" y="414994"/>
            <a:ext cx="11595118" cy="2880293"/>
          </a:xfrm>
        </p:spPr>
        <p:txBody>
          <a:bodyPr/>
          <a:lstStyle/>
          <a:p>
            <a:r>
              <a:rPr lang="ru-RU" dirty="0" smtClean="0"/>
              <a:t>						Ресторан</a:t>
            </a:r>
            <a:br>
              <a:rPr lang="ru-RU" dirty="0" smtClean="0"/>
            </a:br>
            <a:r>
              <a:rPr lang="ru-RU" dirty="0"/>
              <a:t>	</a:t>
            </a:r>
            <a:r>
              <a:rPr lang="ru-RU" dirty="0" smtClean="0"/>
              <a:t>					</a:t>
            </a:r>
            <a:r>
              <a:rPr lang="en-US" dirty="0" err="1"/>
              <a:t>delizia</a:t>
            </a:r>
            <a:r>
              <a:rPr lang="en-US" dirty="0"/>
              <a:t> </a:t>
            </a:r>
            <a:r>
              <a:rPr lang="en-US" dirty="0" err="1" smtClean="0"/>
              <a:t>paradisiaca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67478" y="3615002"/>
            <a:ext cx="8863821" cy="1444341"/>
          </a:xfrm>
        </p:spPr>
        <p:txBody>
          <a:bodyPr/>
          <a:lstStyle/>
          <a:p>
            <a:r>
              <a:rPr lang="ru-RU" dirty="0" smtClean="0"/>
              <a:t>								Сделал </a:t>
            </a:r>
          </a:p>
          <a:p>
            <a:r>
              <a:rPr lang="ru-RU" dirty="0"/>
              <a:t>	</a:t>
            </a:r>
            <a:r>
              <a:rPr lang="ru-RU" dirty="0" smtClean="0"/>
              <a:t>					</a:t>
            </a:r>
            <a:r>
              <a:rPr lang="ru-RU" dirty="0" err="1" smtClean="0"/>
              <a:t>Сипаков</a:t>
            </a:r>
            <a:r>
              <a:rPr lang="ru-RU" dirty="0" smtClean="0"/>
              <a:t> Андрей</a:t>
            </a:r>
          </a:p>
          <a:p>
            <a:r>
              <a:rPr lang="ru-RU" dirty="0"/>
              <a:t>	</a:t>
            </a:r>
            <a:r>
              <a:rPr lang="ru-RU" dirty="0" smtClean="0"/>
              <a:t>							3 отряд.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3777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конкурентов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816608"/>
          </a:xfrm>
        </p:spPr>
        <p:txBody>
          <a:bodyPr/>
          <a:lstStyle/>
          <a:p>
            <a:endParaRPr lang="ru-RU" dirty="0" smtClean="0"/>
          </a:p>
          <a:p>
            <a:r>
              <a:rPr lang="ru-RU" dirty="0" smtClean="0"/>
              <a:t>Плюсы</a:t>
            </a:r>
            <a:r>
              <a:rPr lang="en-US" dirty="0" smtClean="0"/>
              <a:t>:</a:t>
            </a:r>
            <a:r>
              <a:rPr lang="ru-RU" dirty="0" smtClean="0"/>
              <a:t>Можно сразу перейти во вкладку столик   и забронировать его на любое количество человек.</a:t>
            </a:r>
          </a:p>
          <a:p>
            <a:r>
              <a:rPr lang="ru-RU" dirty="0" smtClean="0"/>
              <a:t>Минусы</a:t>
            </a:r>
            <a:r>
              <a:rPr lang="en-US" dirty="0" smtClean="0"/>
              <a:t>:</a:t>
            </a:r>
            <a:r>
              <a:rPr lang="ru-RU" dirty="0" smtClean="0"/>
              <a:t> нет</a:t>
            </a:r>
            <a:endParaRPr lang="ru-RU" dirty="0"/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0312" r="30312"/>
          <a:stretch>
            <a:fillRect/>
          </a:stretch>
        </p:blipFill>
        <p:spPr>
          <a:xfrm>
            <a:off x="6729984" y="780288"/>
            <a:ext cx="4255008" cy="493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77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587" y="269232"/>
            <a:ext cx="5092906" cy="1574808"/>
          </a:xfrm>
        </p:spPr>
        <p:txBody>
          <a:bodyPr/>
          <a:lstStyle/>
          <a:p>
            <a:r>
              <a:rPr lang="ru-RU" dirty="0" smtClean="0"/>
              <a:t>Анализ конкурентов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2743200"/>
            <a:ext cx="5084979" cy="1371600"/>
          </a:xfrm>
        </p:spPr>
        <p:txBody>
          <a:bodyPr/>
          <a:lstStyle/>
          <a:p>
            <a:r>
              <a:rPr lang="ru-RU" dirty="0" smtClean="0"/>
              <a:t>Плюсы есть доставка.</a:t>
            </a:r>
          </a:p>
          <a:p>
            <a:r>
              <a:rPr lang="ru-RU" dirty="0" smtClean="0"/>
              <a:t>Минусы нету красивого фона всё очень белое</a:t>
            </a:r>
            <a:endParaRPr lang="ru-RU" dirty="0"/>
          </a:p>
        </p:txBody>
      </p:sp>
      <p:sp>
        <p:nvSpPr>
          <p:cNvPr id="6" name="Рисунок 5"/>
          <p:cNvSpPr>
            <a:spLocks noGrp="1"/>
          </p:cNvSpPr>
          <p:nvPr>
            <p:ph type="pic" idx="1"/>
          </p:nvPr>
        </p:nvSpPr>
        <p:spPr/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285" t="7822" b="4711"/>
          <a:stretch/>
        </p:blipFill>
        <p:spPr>
          <a:xfrm>
            <a:off x="5230367" y="536448"/>
            <a:ext cx="6961633" cy="59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53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9507" y="43680"/>
            <a:ext cx="5092906" cy="1574808"/>
          </a:xfrm>
        </p:spPr>
        <p:txBody>
          <a:bodyPr/>
          <a:lstStyle/>
          <a:p>
            <a:r>
              <a:rPr lang="ru-RU" dirty="0" smtClean="0"/>
              <a:t>Анализ конкурентов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132170" y="1618488"/>
            <a:ext cx="3200400" cy="4572000"/>
          </a:xfrm>
        </p:spPr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2328672"/>
            <a:ext cx="5084979" cy="1999488"/>
          </a:xfrm>
        </p:spPr>
        <p:txBody>
          <a:bodyPr/>
          <a:lstStyle/>
          <a:p>
            <a:r>
              <a:rPr lang="ru-RU" dirty="0" smtClean="0"/>
              <a:t>Плюсы есть доставка еды из ресторана.</a:t>
            </a:r>
          </a:p>
          <a:p>
            <a:r>
              <a:rPr lang="ru-RU" dirty="0" smtClean="0"/>
              <a:t>Минусы нет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-384" t="8178" r="-1" b="4178"/>
          <a:stretch/>
        </p:blipFill>
        <p:spPr>
          <a:xfrm>
            <a:off x="4962143" y="475488"/>
            <a:ext cx="7534657" cy="60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1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739" y="622800"/>
            <a:ext cx="5092906" cy="1574808"/>
          </a:xfrm>
        </p:spPr>
        <p:txBody>
          <a:bodyPr/>
          <a:lstStyle/>
          <a:p>
            <a:r>
              <a:rPr lang="ru-RU" dirty="0" smtClean="0"/>
              <a:t>Цветовая </a:t>
            </a:r>
            <a:r>
              <a:rPr lang="ru-RU" dirty="0" err="1" smtClean="0"/>
              <a:t>политра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0739" y="3011424"/>
            <a:ext cx="5084979" cy="1371600"/>
          </a:xfrm>
        </p:spPr>
        <p:txBody>
          <a:bodyPr/>
          <a:lstStyle/>
          <a:p>
            <a:r>
              <a:rPr lang="ru-RU" dirty="0" smtClean="0"/>
              <a:t>Я выбрал такую палитру потому, что она подходит к моему логотипу.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-1135" t="19910" r="-1" b="10579"/>
          <a:stretch/>
        </p:blipFill>
        <p:spPr>
          <a:xfrm>
            <a:off x="5925313" y="1045464"/>
            <a:ext cx="5437632" cy="476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48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Логотип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smtClean="0"/>
              <a:t>Я выбрал такой логотип потому, что эти цвета были очень спокойные, в середине название самого ресторана и символ ресторана.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9900" t="24889" r="54500" b="29068"/>
          <a:stretch/>
        </p:blipFill>
        <p:spPr>
          <a:xfrm>
            <a:off x="7735146" y="1261872"/>
            <a:ext cx="3969174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02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3347" y="452112"/>
            <a:ext cx="5092906" cy="1574808"/>
          </a:xfrm>
        </p:spPr>
        <p:txBody>
          <a:bodyPr/>
          <a:lstStyle/>
          <a:p>
            <a:r>
              <a:rPr lang="ru-RU" dirty="0" smtClean="0"/>
              <a:t>Структура сайта.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402" y="2474976"/>
            <a:ext cx="5084979" cy="2889504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  <a:p>
            <a:r>
              <a:rPr lang="ru-RU" dirty="0" smtClean="0"/>
              <a:t>	1.О нас</a:t>
            </a:r>
          </a:p>
          <a:p>
            <a:r>
              <a:rPr lang="ru-RU" dirty="0"/>
              <a:t>	</a:t>
            </a:r>
            <a:r>
              <a:rPr lang="ru-RU" dirty="0" smtClean="0"/>
              <a:t>2.Личный кабинет</a:t>
            </a:r>
          </a:p>
          <a:p>
            <a:r>
              <a:rPr lang="ru-RU" dirty="0"/>
              <a:t>	</a:t>
            </a:r>
            <a:r>
              <a:rPr lang="ru-RU" dirty="0" smtClean="0"/>
              <a:t>3.Меню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461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720336"/>
            <a:ext cx="4899566" cy="1574808"/>
          </a:xfrm>
        </p:spPr>
        <p:txBody>
          <a:bodyPr/>
          <a:lstStyle/>
          <a:p>
            <a:r>
              <a:rPr lang="ru-RU" dirty="0" smtClean="0"/>
              <a:t>      Макет сайта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2633472"/>
            <a:ext cx="4899566" cy="1371600"/>
          </a:xfrm>
        </p:spPr>
        <p:txBody>
          <a:bodyPr/>
          <a:lstStyle/>
          <a:p>
            <a:r>
              <a:rPr lang="ru-RU" dirty="0" smtClean="0"/>
              <a:t>Этот макет сайта очень компактный для клиента и в нём нет </a:t>
            </a:r>
            <a:r>
              <a:rPr lang="ru-RU" smtClean="0"/>
              <a:t>ничего сверхъестественного</a:t>
            </a:r>
            <a:endParaRPr lang="ru-RU" dirty="0"/>
          </a:p>
        </p:txBody>
      </p:sp>
      <p:sp>
        <p:nvSpPr>
          <p:cNvPr id="6" name="Рисунок 5"/>
          <p:cNvSpPr>
            <a:spLocks noGrp="1"/>
          </p:cNvSpPr>
          <p:nvPr>
            <p:ph type="pic" idx="1"/>
          </p:nvPr>
        </p:nvSpPr>
        <p:spPr/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1401" t="12445" r="-1" b="7200"/>
          <a:stretch/>
        </p:blipFill>
        <p:spPr>
          <a:xfrm>
            <a:off x="4980751" y="1143000"/>
            <a:ext cx="6864095" cy="55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91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355596"/>
            <a:ext cx="4907493" cy="1574808"/>
          </a:xfrm>
        </p:spPr>
        <p:txBody>
          <a:bodyPr/>
          <a:lstStyle/>
          <a:p>
            <a:r>
              <a:rPr lang="ru-RU" dirty="0" smtClean="0"/>
              <a:t>сайт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2081784"/>
            <a:ext cx="4996349" cy="13716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7244" b="5289"/>
          <a:stretch/>
        </p:blipFill>
        <p:spPr>
          <a:xfrm>
            <a:off x="4584192" y="182880"/>
            <a:ext cx="7473695" cy="625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74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96080"/>
            <a:ext cx="5092906" cy="1574808"/>
          </a:xfrm>
        </p:spPr>
        <p:txBody>
          <a:bodyPr/>
          <a:lstStyle/>
          <a:p>
            <a:r>
              <a:rPr lang="ru-RU" dirty="0" smtClean="0"/>
              <a:t>сайт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/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7604" b="7225"/>
          <a:stretch/>
        </p:blipFill>
        <p:spPr>
          <a:xfrm>
            <a:off x="5092906" y="243840"/>
            <a:ext cx="5855510" cy="2731008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927" y="2182368"/>
            <a:ext cx="5084979" cy="13716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t="7436" b="4072"/>
          <a:stretch/>
        </p:blipFill>
        <p:spPr>
          <a:xfrm>
            <a:off x="5092906" y="3022608"/>
            <a:ext cx="5855510" cy="291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0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56367" y="355596"/>
            <a:ext cx="5092906" cy="1574808"/>
          </a:xfrm>
        </p:spPr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442" y="2304288"/>
            <a:ext cx="5084979" cy="1371600"/>
          </a:xfrm>
        </p:spPr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-181" t="7512" r="181" b="5163"/>
          <a:stretch/>
        </p:blipFill>
        <p:spPr>
          <a:xfrm>
            <a:off x="5327905" y="0"/>
            <a:ext cx="6717791" cy="45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53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01834" y="0"/>
            <a:ext cx="5092906" cy="1574808"/>
          </a:xfrm>
        </p:spPr>
        <p:txBody>
          <a:bodyPr/>
          <a:lstStyle/>
          <a:p>
            <a:r>
              <a:rPr lang="ru-RU" dirty="0" smtClean="0"/>
              <a:t>Техническое задание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1800" t="16711" r="29200" b="11290"/>
          <a:stretch/>
        </p:blipFill>
        <p:spPr>
          <a:xfrm>
            <a:off x="6949546" y="1143000"/>
            <a:ext cx="475488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94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67192"/>
            <a:ext cx="5092906" cy="1574808"/>
          </a:xfrm>
        </p:spPr>
        <p:txBody>
          <a:bodyPr/>
          <a:lstStyle/>
          <a:p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6714" y="2118360"/>
            <a:ext cx="5084979" cy="1371600"/>
          </a:xfrm>
        </p:spPr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8644" b="4505"/>
          <a:stretch/>
        </p:blipFill>
        <p:spPr>
          <a:xfrm>
            <a:off x="4584192" y="816864"/>
            <a:ext cx="7449312" cy="55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57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8963" y="903216"/>
            <a:ext cx="5092906" cy="1574808"/>
          </a:xfrm>
        </p:spPr>
        <p:txBody>
          <a:bodyPr/>
          <a:lstStyle/>
          <a:p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6890" y="3048000"/>
            <a:ext cx="5084979" cy="1371600"/>
          </a:xfrm>
        </p:spPr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7200" b="5201"/>
          <a:stretch/>
        </p:blipFill>
        <p:spPr>
          <a:xfrm>
            <a:off x="6246812" y="438912"/>
            <a:ext cx="5945187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36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9210" y="3877056"/>
            <a:ext cx="5084979" cy="1371600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1856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сайта</a:t>
            </a:r>
            <a:endParaRPr lang="ru-RU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r="23750"/>
          <a:stretch>
            <a:fillRect/>
          </a:stretch>
        </p:blipFill>
        <p:spPr>
          <a:xfrm>
            <a:off x="5694218" y="1184563"/>
            <a:ext cx="6497782" cy="5133109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61834" y="4197927"/>
            <a:ext cx="5084979" cy="1662545"/>
          </a:xfrm>
        </p:spPr>
        <p:txBody>
          <a:bodyPr>
            <a:normAutofit/>
          </a:bodyPr>
          <a:lstStyle/>
          <a:p>
            <a:r>
              <a:rPr lang="ru-RU" dirty="0" smtClean="0"/>
              <a:t>1.Привлечь аудиторию.</a:t>
            </a:r>
          </a:p>
          <a:p>
            <a:r>
              <a:rPr lang="ru-RU" dirty="0" smtClean="0"/>
              <a:t> 2.Сделать сайт распространённым среди всех других ресторанов.</a:t>
            </a:r>
          </a:p>
          <a:p>
            <a:r>
              <a:rPr lang="ru-RU" dirty="0" smtClean="0"/>
              <a:t>3.Стать популярными.</a:t>
            </a:r>
          </a:p>
          <a:p>
            <a:r>
              <a:rPr lang="ru-RU" dirty="0" smtClean="0"/>
              <a:t>4. Добродушно относится к нашим клиентам.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550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				Целевая Аудитория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3662" y="185324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	1.Люди которые любят Итальянскую кухню или хотели попробовать её.</a:t>
            </a:r>
          </a:p>
          <a:p>
            <a:pPr marL="0" indent="0">
              <a:buNone/>
            </a:pPr>
            <a:r>
              <a:rPr lang="ru-RU" dirty="0" smtClean="0"/>
              <a:t>	2. Люди которые живут поблизости и хотят пообедать или поужинать.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dirty="0" smtClean="0"/>
              <a:t>3.Конкуренты которые могут посмотреть интерьер ресторана и сделать похожее меню.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ru-RU" dirty="0" smtClean="0"/>
              <a:t>4.Обычные люди которые часто заходят в наш ресторан.</a:t>
            </a:r>
          </a:p>
        </p:txBody>
      </p:sp>
    </p:spTree>
    <p:extLst>
      <p:ext uri="{BB962C8B-B14F-4D97-AF65-F5344CB8AC3E}">
        <p14:creationId xmlns:p14="http://schemas.microsoft.com/office/powerpoint/2010/main" val="526307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33650" y="139692"/>
            <a:ext cx="6581775" cy="1574808"/>
          </a:xfrm>
        </p:spPr>
        <p:txBody>
          <a:bodyPr/>
          <a:lstStyle/>
          <a:p>
            <a:r>
              <a:rPr lang="ru-RU" dirty="0" smtClean="0"/>
              <a:t>Люди которые любят итальянскую кухню.</a:t>
            </a:r>
            <a:endParaRPr lang="ru-RU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r="26667"/>
          <a:stretch>
            <a:fillRect/>
          </a:stretch>
        </p:blipFill>
        <p:spPr>
          <a:xfrm>
            <a:off x="8467725" y="1533525"/>
            <a:ext cx="3552825" cy="5010150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40729" y="2438399"/>
            <a:ext cx="5084979" cy="3819525"/>
          </a:xfrm>
        </p:spPr>
        <p:txBody>
          <a:bodyPr/>
          <a:lstStyle/>
          <a:p>
            <a:endParaRPr lang="ru-RU" dirty="0" smtClean="0"/>
          </a:p>
          <a:p>
            <a:r>
              <a:rPr lang="ru-RU" dirty="0"/>
              <a:t>	</a:t>
            </a:r>
            <a:r>
              <a:rPr lang="ru-RU" dirty="0" smtClean="0"/>
              <a:t>ФИО</a:t>
            </a:r>
            <a:r>
              <a:rPr lang="en-US" dirty="0" smtClean="0"/>
              <a:t>:</a:t>
            </a:r>
            <a:r>
              <a:rPr lang="ru-RU" dirty="0" smtClean="0"/>
              <a:t>Александров Ярослав Анатольевич</a:t>
            </a:r>
          </a:p>
          <a:p>
            <a:r>
              <a:rPr lang="ru-RU" dirty="0"/>
              <a:t>	</a:t>
            </a:r>
            <a:r>
              <a:rPr lang="ru-RU" dirty="0" smtClean="0"/>
              <a:t>Возраст</a:t>
            </a:r>
            <a:r>
              <a:rPr lang="en-US" dirty="0" smtClean="0"/>
              <a:t>:</a:t>
            </a:r>
            <a:r>
              <a:rPr lang="ru-RU" dirty="0" smtClean="0"/>
              <a:t>35лет</a:t>
            </a:r>
          </a:p>
          <a:p>
            <a:r>
              <a:rPr lang="ru-RU" dirty="0"/>
              <a:t>	</a:t>
            </a:r>
            <a:r>
              <a:rPr lang="ru-RU" dirty="0" smtClean="0"/>
              <a:t>Доход</a:t>
            </a:r>
            <a:r>
              <a:rPr lang="en-US" dirty="0" smtClean="0"/>
              <a:t>:</a:t>
            </a:r>
            <a:r>
              <a:rPr lang="ru-RU" dirty="0" smtClean="0"/>
              <a:t>200.000р</a:t>
            </a:r>
          </a:p>
          <a:p>
            <a:r>
              <a:rPr lang="ru-RU" dirty="0"/>
              <a:t>	</a:t>
            </a:r>
            <a:r>
              <a:rPr lang="ru-RU" dirty="0" smtClean="0"/>
              <a:t>Вид деятельности</a:t>
            </a:r>
            <a:r>
              <a:rPr lang="en-US" dirty="0" smtClean="0"/>
              <a:t>:</a:t>
            </a:r>
            <a:r>
              <a:rPr lang="ru-RU" dirty="0" smtClean="0"/>
              <a:t>Бизнес</a:t>
            </a:r>
          </a:p>
          <a:p>
            <a:r>
              <a:rPr lang="ru-RU" dirty="0"/>
              <a:t>	</a:t>
            </a:r>
            <a:r>
              <a:rPr lang="ru-RU" dirty="0" smtClean="0"/>
              <a:t>Интересы</a:t>
            </a:r>
            <a:r>
              <a:rPr lang="ru-RU" dirty="0"/>
              <a:t>	</a:t>
            </a:r>
            <a:r>
              <a:rPr lang="en-US" dirty="0" smtClean="0"/>
              <a:t>:</a:t>
            </a:r>
            <a:r>
              <a:rPr lang="ru-RU" dirty="0" smtClean="0"/>
              <a:t>ходить по ресторанам и пробовать       	Итальянскую пищу, летать по разным странам.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8951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09924" y="-1"/>
            <a:ext cx="5065713" cy="2571751"/>
          </a:xfrm>
        </p:spPr>
        <p:txBody>
          <a:bodyPr>
            <a:normAutofit fontScale="90000"/>
          </a:bodyPr>
          <a:lstStyle/>
          <a:p>
            <a:r>
              <a:rPr lang="ru-RU" dirty="0"/>
              <a:t>Люди которые живут </a:t>
            </a:r>
            <a:r>
              <a:rPr lang="ru-RU" dirty="0" smtClean="0"/>
              <a:t>поблизости </a:t>
            </a:r>
            <a:r>
              <a:rPr lang="ru-RU" dirty="0"/>
              <a:t>и хотят пообедать или поужинать.</a:t>
            </a:r>
            <a:br>
              <a:rPr lang="ru-RU" dirty="0"/>
            </a:br>
            <a:endParaRPr lang="ru-RU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1" b="2381"/>
          <a:stretch>
            <a:fillRect/>
          </a:stretch>
        </p:blipFill>
        <p:spPr>
          <a:xfrm>
            <a:off x="7199376" y="1266825"/>
            <a:ext cx="4000500" cy="5457825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066925" y="2705100"/>
            <a:ext cx="4906433" cy="4019550"/>
          </a:xfrm>
        </p:spPr>
        <p:txBody>
          <a:bodyPr/>
          <a:lstStyle/>
          <a:p>
            <a:r>
              <a:rPr lang="ru-RU" dirty="0" smtClean="0"/>
              <a:t>	ФИО</a:t>
            </a:r>
            <a:r>
              <a:rPr lang="en-US" dirty="0" smtClean="0"/>
              <a:t>:</a:t>
            </a:r>
            <a:r>
              <a:rPr lang="ru-RU" dirty="0" smtClean="0"/>
              <a:t>Власов Савелий Сергеевич</a:t>
            </a:r>
          </a:p>
          <a:p>
            <a:r>
              <a:rPr lang="ru-RU" dirty="0"/>
              <a:t>	</a:t>
            </a:r>
            <a:r>
              <a:rPr lang="ru-RU" dirty="0" smtClean="0"/>
              <a:t>Возраст</a:t>
            </a:r>
            <a:r>
              <a:rPr lang="en-US" dirty="0" smtClean="0"/>
              <a:t>:</a:t>
            </a:r>
            <a:r>
              <a:rPr lang="ru-RU" dirty="0" smtClean="0"/>
              <a:t>25лет</a:t>
            </a:r>
          </a:p>
          <a:p>
            <a:r>
              <a:rPr lang="ru-RU" dirty="0"/>
              <a:t>	</a:t>
            </a:r>
            <a:r>
              <a:rPr lang="ru-RU" dirty="0" smtClean="0"/>
              <a:t>Доход</a:t>
            </a:r>
            <a:r>
              <a:rPr lang="en-US" dirty="0" smtClean="0"/>
              <a:t>:</a:t>
            </a:r>
            <a:r>
              <a:rPr lang="ru-RU" dirty="0" smtClean="0"/>
              <a:t>60.000р</a:t>
            </a:r>
          </a:p>
          <a:p>
            <a:r>
              <a:rPr lang="ru-RU" dirty="0"/>
              <a:t>	</a:t>
            </a:r>
            <a:r>
              <a:rPr lang="ru-RU" dirty="0" smtClean="0"/>
              <a:t>Вид деятельности</a:t>
            </a:r>
            <a:r>
              <a:rPr lang="en-US" dirty="0" smtClean="0"/>
              <a:t>:</a:t>
            </a:r>
            <a:r>
              <a:rPr lang="ru-RU" dirty="0" smtClean="0"/>
              <a:t>учитель</a:t>
            </a:r>
          </a:p>
          <a:p>
            <a:r>
              <a:rPr lang="ru-RU" dirty="0"/>
              <a:t>	</a:t>
            </a:r>
            <a:r>
              <a:rPr lang="ru-RU" dirty="0" smtClean="0"/>
              <a:t>Интересы</a:t>
            </a:r>
            <a:r>
              <a:rPr lang="en-US" dirty="0" smtClean="0"/>
              <a:t>:</a:t>
            </a:r>
            <a:r>
              <a:rPr lang="ru-RU" dirty="0" smtClean="0"/>
              <a:t>катания на яхтах и скачки на конях.</a:t>
            </a:r>
          </a:p>
          <a:p>
            <a:endParaRPr lang="ru-RU" dirty="0" smtClean="0"/>
          </a:p>
          <a:p>
            <a:r>
              <a:rPr lang="ru-RU" dirty="0"/>
              <a:t>	</a:t>
            </a:r>
            <a:endParaRPr lang="ru-RU" dirty="0" smtClean="0"/>
          </a:p>
          <a:p>
            <a:r>
              <a:rPr lang="ru-RU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53602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97866" y="131975"/>
            <a:ext cx="5092906" cy="243211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Конкуренты </a:t>
            </a:r>
            <a:r>
              <a:rPr lang="ru-RU" dirty="0"/>
              <a:t>которые могут посмотреть интерьер ресторана и сделать похожее </a:t>
            </a:r>
            <a:r>
              <a:rPr lang="ru-RU" dirty="0" smtClean="0"/>
              <a:t>меню.</a:t>
            </a:r>
            <a:endParaRPr lang="ru-RU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>
          <a:xfrm>
            <a:off x="6949440" y="1609345"/>
            <a:ext cx="4425696" cy="5120640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75086" y="3047215"/>
            <a:ext cx="5084979" cy="3363012"/>
          </a:xfrm>
        </p:spPr>
        <p:txBody>
          <a:bodyPr/>
          <a:lstStyle/>
          <a:p>
            <a:r>
              <a:rPr lang="ru-RU" dirty="0" smtClean="0"/>
              <a:t>	1.ФИО</a:t>
            </a:r>
            <a:r>
              <a:rPr lang="en-US" dirty="0" smtClean="0"/>
              <a:t>:</a:t>
            </a:r>
            <a:r>
              <a:rPr lang="ru-RU" dirty="0" smtClean="0"/>
              <a:t>Соловьёв Леонид Петрович</a:t>
            </a:r>
          </a:p>
          <a:p>
            <a:r>
              <a:rPr lang="ru-RU" dirty="0"/>
              <a:t>	</a:t>
            </a:r>
            <a:r>
              <a:rPr lang="ru-RU" dirty="0" smtClean="0"/>
              <a:t>2.Возраст</a:t>
            </a:r>
            <a:r>
              <a:rPr lang="en-US" dirty="0" smtClean="0"/>
              <a:t>:</a:t>
            </a:r>
            <a:r>
              <a:rPr lang="ru-RU" dirty="0" smtClean="0"/>
              <a:t>38</a:t>
            </a:r>
          </a:p>
          <a:p>
            <a:r>
              <a:rPr lang="ru-RU" dirty="0"/>
              <a:t>	</a:t>
            </a:r>
            <a:r>
              <a:rPr lang="ru-RU" dirty="0" smtClean="0"/>
              <a:t>3.Доход</a:t>
            </a:r>
            <a:r>
              <a:rPr lang="en-US" dirty="0" smtClean="0"/>
              <a:t>:</a:t>
            </a:r>
            <a:r>
              <a:rPr lang="ru-RU" dirty="0" smtClean="0"/>
              <a:t>150.000</a:t>
            </a:r>
          </a:p>
          <a:p>
            <a:r>
              <a:rPr lang="ru-RU" dirty="0"/>
              <a:t>	</a:t>
            </a:r>
            <a:r>
              <a:rPr lang="ru-RU" dirty="0" smtClean="0"/>
              <a:t>4.Вид деятельности</a:t>
            </a:r>
            <a:r>
              <a:rPr lang="en-US" dirty="0" smtClean="0"/>
              <a:t>:</a:t>
            </a:r>
            <a:r>
              <a:rPr lang="ru-RU" dirty="0" smtClean="0"/>
              <a:t>бизнес</a:t>
            </a:r>
          </a:p>
          <a:p>
            <a:r>
              <a:rPr lang="ru-RU" dirty="0"/>
              <a:t>	</a:t>
            </a:r>
            <a:r>
              <a:rPr lang="ru-RU" dirty="0" smtClean="0"/>
              <a:t>5.Интересы</a:t>
            </a:r>
            <a:r>
              <a:rPr lang="en-US" dirty="0" smtClean="0"/>
              <a:t>:</a:t>
            </a:r>
            <a:r>
              <a:rPr lang="ru-RU" dirty="0" smtClean="0"/>
              <a:t>продвигать свой бизнес дальше.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73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68051" y="265176"/>
            <a:ext cx="5086026" cy="2286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Обычные </a:t>
            </a:r>
            <a:r>
              <a:rPr lang="ru-RU" dirty="0"/>
              <a:t>люди которые часто заходят в наш ресторан.</a:t>
            </a:r>
            <a:br>
              <a:rPr lang="ru-RU" dirty="0"/>
            </a:br>
            <a:endParaRPr lang="ru-RU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b="3571"/>
          <a:stretch>
            <a:fillRect/>
          </a:stretch>
        </p:blipFill>
        <p:spPr>
          <a:xfrm>
            <a:off x="8558784" y="1207008"/>
            <a:ext cx="3499104" cy="4714494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40170" y="2551176"/>
            <a:ext cx="5084979" cy="3715512"/>
          </a:xfrm>
        </p:spPr>
        <p:txBody>
          <a:bodyPr/>
          <a:lstStyle/>
          <a:p>
            <a:endParaRPr lang="ru-RU" dirty="0" smtClean="0"/>
          </a:p>
          <a:p>
            <a:r>
              <a:rPr lang="ru-RU" dirty="0"/>
              <a:t>	</a:t>
            </a:r>
            <a:r>
              <a:rPr lang="ru-RU" dirty="0" smtClean="0"/>
              <a:t>ФИО</a:t>
            </a:r>
            <a:r>
              <a:rPr lang="en-US" dirty="0" smtClean="0"/>
              <a:t>:</a:t>
            </a:r>
            <a:r>
              <a:rPr lang="ru-RU" dirty="0" smtClean="0"/>
              <a:t>Анциферова Мария Степановна </a:t>
            </a:r>
          </a:p>
          <a:p>
            <a:r>
              <a:rPr lang="ru-RU" dirty="0"/>
              <a:t>	</a:t>
            </a:r>
            <a:r>
              <a:rPr lang="ru-RU" dirty="0" smtClean="0"/>
              <a:t>Возраст</a:t>
            </a:r>
            <a:r>
              <a:rPr lang="en-US" dirty="0" smtClean="0"/>
              <a:t>:</a:t>
            </a:r>
            <a:r>
              <a:rPr lang="ru-RU" dirty="0" smtClean="0"/>
              <a:t>25лет</a:t>
            </a:r>
          </a:p>
          <a:p>
            <a:r>
              <a:rPr lang="ru-RU" dirty="0"/>
              <a:t>	</a:t>
            </a:r>
            <a:r>
              <a:rPr lang="ru-RU" dirty="0" smtClean="0"/>
              <a:t>Доход</a:t>
            </a:r>
            <a:r>
              <a:rPr lang="en-US" dirty="0" smtClean="0"/>
              <a:t>:</a:t>
            </a:r>
            <a:r>
              <a:rPr lang="ru-RU" dirty="0" smtClean="0"/>
              <a:t>85.000р</a:t>
            </a:r>
            <a:endParaRPr lang="ru-RU" dirty="0"/>
          </a:p>
          <a:p>
            <a:r>
              <a:rPr lang="ru-RU" dirty="0" smtClean="0"/>
              <a:t>	Вид деятельности</a:t>
            </a:r>
            <a:r>
              <a:rPr lang="en-US" dirty="0" smtClean="0"/>
              <a:t>:</a:t>
            </a:r>
            <a:r>
              <a:rPr lang="ru-RU" dirty="0" smtClean="0"/>
              <a:t>дизайнер</a:t>
            </a:r>
            <a:endParaRPr lang="en-US" dirty="0" smtClean="0"/>
          </a:p>
          <a:p>
            <a:r>
              <a:rPr lang="en-US" dirty="0"/>
              <a:t>	</a:t>
            </a:r>
            <a:r>
              <a:rPr lang="ru-RU" dirty="0" smtClean="0"/>
              <a:t>Интересы</a:t>
            </a:r>
            <a:r>
              <a:rPr lang="en-US" dirty="0" smtClean="0"/>
              <a:t>:</a:t>
            </a:r>
            <a:r>
              <a:rPr lang="ru-RU" dirty="0" smtClean="0"/>
              <a:t>прогулки с друзьями.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1976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68179" y="37584"/>
            <a:ext cx="5092906" cy="1574808"/>
          </a:xfrm>
        </p:spPr>
        <p:txBody>
          <a:bodyPr/>
          <a:lstStyle/>
          <a:p>
            <a:r>
              <a:rPr lang="ru-RU" dirty="0" smtClean="0"/>
              <a:t>Целевое действие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071210" y="1612392"/>
            <a:ext cx="3200400" cy="4572000"/>
          </a:xfrm>
        </p:spPr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288810" y="1837944"/>
            <a:ext cx="5084979" cy="3368040"/>
          </a:xfrm>
        </p:spPr>
        <p:txBody>
          <a:bodyPr/>
          <a:lstStyle/>
          <a:p>
            <a:endParaRPr lang="ru-RU" dirty="0" smtClean="0"/>
          </a:p>
          <a:p>
            <a:r>
              <a:rPr lang="ru-RU" dirty="0" smtClean="0"/>
              <a:t>Бронирование столика.</a:t>
            </a:r>
          </a:p>
          <a:p>
            <a:r>
              <a:rPr lang="ru-RU" dirty="0" smtClean="0"/>
              <a:t>Подписка на рассылку.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090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237</TotalTime>
  <Words>176</Words>
  <Application>Microsoft Office PowerPoint</Application>
  <PresentationFormat>Широкоэкранный</PresentationFormat>
  <Paragraphs>72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Ион</vt:lpstr>
      <vt:lpstr>      Ресторан       delizia paradisiaca.</vt:lpstr>
      <vt:lpstr>Техническое задание</vt:lpstr>
      <vt:lpstr>Цель сайта</vt:lpstr>
      <vt:lpstr>    Целевая Аудитория</vt:lpstr>
      <vt:lpstr>Люди которые любят итальянскую кухню.</vt:lpstr>
      <vt:lpstr>Люди которые живут поблизости и хотят пообедать или поужинать. </vt:lpstr>
      <vt:lpstr>Конкуренты которые могут посмотреть интерьер ресторана и сделать похожее меню.</vt:lpstr>
      <vt:lpstr>Обычные люди которые часто заходят в наш ресторан. </vt:lpstr>
      <vt:lpstr>Целевое действие</vt:lpstr>
      <vt:lpstr>Анализ конкурентов</vt:lpstr>
      <vt:lpstr>Анализ конкурентов</vt:lpstr>
      <vt:lpstr>Анализ конкурентов</vt:lpstr>
      <vt:lpstr>Цветовая политра</vt:lpstr>
      <vt:lpstr>Логотип</vt:lpstr>
      <vt:lpstr>Структура сайта.</vt:lpstr>
      <vt:lpstr>      Макет сайта</vt:lpstr>
      <vt:lpstr>сайт</vt:lpstr>
      <vt:lpstr>сайт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Ресторан       delizia paradisiaca.</dc:title>
  <dc:creator>Ученики</dc:creator>
  <cp:lastModifiedBy>Ученики</cp:lastModifiedBy>
  <cp:revision>25</cp:revision>
  <dcterms:created xsi:type="dcterms:W3CDTF">2021-06-23T06:46:11Z</dcterms:created>
  <dcterms:modified xsi:type="dcterms:W3CDTF">2021-06-25T07:50:50Z</dcterms:modified>
</cp:coreProperties>
</file>